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72C37-1967-448C-8D23-0CFAB34142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Paper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14663-A346-4042-8E75-434EAC1D8B3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Author, University, Country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440E2-631D-478D-A0CF-86CD5CF7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4345E-45B8-4C0D-B198-20AAB1E5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426F7-8909-4417-86EE-D1C295B2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2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C779-0CFC-4E26-B6FA-0D368F61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8B9F0-2D76-4DCB-966F-7360ABB50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F83E0-5F80-4946-BE64-61238F29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5B33F-2565-4A69-B344-565541F6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3C5DC-560A-4A85-80CC-F727B520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6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FDB465-FC10-4A85-BC4C-6A61AA073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CC8F0-4685-448B-BF6D-3F4001839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52357-1306-4BC3-A722-E80214917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525AC-727B-4E50-9E3F-809729ED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22853-624A-4255-B41B-E049A303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6A5E3-BDC8-4BE8-8EF6-79BEAB335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4A29E-290F-4C7D-B61E-34075FE5B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1D036-09D8-4DCE-9773-0AA7C954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F593C-32A0-403A-917A-56D29FE5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B07CC-C5F0-4DC2-BB90-51230F1F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1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DC10-D3E0-49FF-991D-EF72EFF99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A50D8-19CD-4C0A-A94E-8238CBA2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29F03-4F0D-4C53-9C69-3C9977D38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61A3B-C492-4F95-9964-916D2A53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EF9DE-5995-419E-BB59-C1FB3FD9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5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EB51-D7D3-4019-85F1-4515BDF29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1AA07-0D99-4C2B-BD8B-EE80109C0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9C5D7-058D-4800-A2F4-695EE3C0C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FCB62-E2A5-4F87-9CA5-6E862DB8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57881-120B-4FC4-BBBF-32F94651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41AEC9-9631-41EC-97E4-266D3281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1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8007-E22C-46A7-A714-47B13121D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4635A-BA68-49C8-BBB3-E7AC93260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2B64D-473D-4368-8B25-C3DDA65DF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5754B-4CC2-45B1-A6BA-20BF9FBA5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DBA82-63AF-4F59-A749-C50B43FB3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ABDE1-F795-46AF-9ADD-577A89387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47B9F1-872B-4DE6-A9A4-A3817C04E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65D1CF-2BF0-47E8-B18C-23973DA5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47DE-6F96-4FB4-BFB2-CC4282A5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337BCF-EA81-4CAC-91A0-C5EFF432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1FB70F-167B-4C78-B30C-F4678924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F2878-B09F-4336-AF6D-8855DB39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0ED1BC-66FA-4E46-B5E0-36152F3F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C26D4-A68F-4F4D-B052-2E4040D3A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60983-452E-4B0C-AD19-0CF3497A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1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BEDB5-064D-4613-BAFF-343DBEAC5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69C63-B1CB-435B-98F0-08FEC7436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04F92-0FF7-4BFD-B1B0-15558D764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6C19E-2FEB-439E-94F7-5005B37D8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F9B52-4352-42B4-B832-2D200ED1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87541-D604-4233-96D8-FFE7AE95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2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680FC-F8FF-47D5-B7CD-B6D8E533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C9249E-F326-4A80-86F2-0A2C6588E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C04E1-BECF-443E-B671-0FA71D202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7018B-5995-4DD2-8311-6B6409505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1BF4F-FEFB-4296-941B-82613AA6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CC891-F8D6-42A5-B5EE-9C4D77517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0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4DB77-B418-40EB-A1C6-828F363E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ADB96-7BAA-45CB-8267-809FCC4BD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4FF9C-3D6E-46DB-8B89-3E7B58CE8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36A0-8233-4CC7-B02C-13B0276224B3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4EEDF-85FF-40D3-BC61-177A96BD1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3938F-F760-4CF2-B46C-1C44BC6FE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3E71-B76B-46B5-9866-6054DAAA9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F47D3-3BFA-46F5-93DA-E1BE50463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EB1BB-97B4-4180-B829-8AC89A6D3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7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D1440-35FF-4863-9D0E-7E1132E83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78C69-A758-4F67-B46E-4ECC8EDD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3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ORDSCI Fonts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Mehmed Kyuchukov</dc:creator>
  <cp:lastModifiedBy>Mehmed Kyuchukov</cp:lastModifiedBy>
  <cp:revision>1</cp:revision>
  <dcterms:created xsi:type="dcterms:W3CDTF">2022-03-06T13:24:11Z</dcterms:created>
  <dcterms:modified xsi:type="dcterms:W3CDTF">2022-03-06T13:27:14Z</dcterms:modified>
</cp:coreProperties>
</file>