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mitar Keranov" userId="669500ce-8c83-4d2a-b6c8-c00c192174b4" providerId="ADAL" clId="{6CB24702-7BF9-41B0-832F-879EC7AB8D47}"/>
    <pc:docChg chg="undo custSel addSld modSld">
      <pc:chgData name="Dimitar Keranov" userId="669500ce-8c83-4d2a-b6c8-c00c192174b4" providerId="ADAL" clId="{6CB24702-7BF9-41B0-832F-879EC7AB8D47}" dt="2023-10-06T08:46:19.867" v="432" actId="20577"/>
      <pc:docMkLst>
        <pc:docMk/>
      </pc:docMkLst>
      <pc:sldChg chg="modSp mod">
        <pc:chgData name="Dimitar Keranov" userId="669500ce-8c83-4d2a-b6c8-c00c192174b4" providerId="ADAL" clId="{6CB24702-7BF9-41B0-832F-879EC7AB8D47}" dt="2023-10-06T08:46:19.867" v="432" actId="20577"/>
        <pc:sldMkLst>
          <pc:docMk/>
          <pc:sldMk cId="3374476870" sldId="256"/>
        </pc:sldMkLst>
        <pc:spChg chg="mod">
          <ac:chgData name="Dimitar Keranov" userId="669500ce-8c83-4d2a-b6c8-c00c192174b4" providerId="ADAL" clId="{6CB24702-7BF9-41B0-832F-879EC7AB8D47}" dt="2023-10-03T15:53:29.760" v="2"/>
          <ac:spMkLst>
            <pc:docMk/>
            <pc:sldMk cId="3374476870" sldId="256"/>
            <ac:spMk id="2" creationId="{E2AF47D3-3BFA-46F5-93DA-E1BE504630BB}"/>
          </ac:spMkLst>
        </pc:spChg>
        <pc:spChg chg="mod">
          <ac:chgData name="Dimitar Keranov" userId="669500ce-8c83-4d2a-b6c8-c00c192174b4" providerId="ADAL" clId="{6CB24702-7BF9-41B0-832F-879EC7AB8D47}" dt="2023-10-06T08:46:19.867" v="432" actId="20577"/>
          <ac:spMkLst>
            <pc:docMk/>
            <pc:sldMk cId="3374476870" sldId="256"/>
            <ac:spMk id="3" creationId="{828EB1BB-97B4-4180-B829-8AC89A6D346A}"/>
          </ac:spMkLst>
        </pc:spChg>
      </pc:sldChg>
      <pc:sldChg chg="modSp mod">
        <pc:chgData name="Dimitar Keranov" userId="669500ce-8c83-4d2a-b6c8-c00c192174b4" providerId="ADAL" clId="{6CB24702-7BF9-41B0-832F-879EC7AB8D47}" dt="2023-10-03T16:29:09.559" v="372" actId="255"/>
        <pc:sldMkLst>
          <pc:docMk/>
          <pc:sldMk cId="3174431000" sldId="257"/>
        </pc:sldMkLst>
        <pc:spChg chg="mod">
          <ac:chgData name="Dimitar Keranov" userId="669500ce-8c83-4d2a-b6c8-c00c192174b4" providerId="ADAL" clId="{6CB24702-7BF9-41B0-832F-879EC7AB8D47}" dt="2023-10-03T16:11:24.289" v="274" actId="20577"/>
          <ac:spMkLst>
            <pc:docMk/>
            <pc:sldMk cId="3174431000" sldId="257"/>
            <ac:spMk id="2" creationId="{978D1440-35FF-4863-9D0E-7E1132E835B6}"/>
          </ac:spMkLst>
        </pc:spChg>
        <pc:spChg chg="mod">
          <ac:chgData name="Dimitar Keranov" userId="669500ce-8c83-4d2a-b6c8-c00c192174b4" providerId="ADAL" clId="{6CB24702-7BF9-41B0-832F-879EC7AB8D47}" dt="2023-10-03T16:29:09.559" v="372" actId="255"/>
          <ac:spMkLst>
            <pc:docMk/>
            <pc:sldMk cId="3174431000" sldId="257"/>
            <ac:spMk id="3" creationId="{EA678C69-A758-4F67-B46E-4ECC8EDDC06B}"/>
          </ac:spMkLst>
        </pc:spChg>
      </pc:sldChg>
      <pc:sldChg chg="modSp new mod">
        <pc:chgData name="Dimitar Keranov" userId="669500ce-8c83-4d2a-b6c8-c00c192174b4" providerId="ADAL" clId="{6CB24702-7BF9-41B0-832F-879EC7AB8D47}" dt="2023-10-03T16:32:52.878" v="386" actId="255"/>
        <pc:sldMkLst>
          <pc:docMk/>
          <pc:sldMk cId="1619231958" sldId="258"/>
        </pc:sldMkLst>
        <pc:spChg chg="mod">
          <ac:chgData name="Dimitar Keranov" userId="669500ce-8c83-4d2a-b6c8-c00c192174b4" providerId="ADAL" clId="{6CB24702-7BF9-41B0-832F-879EC7AB8D47}" dt="2023-10-03T16:04:04.538" v="188"/>
          <ac:spMkLst>
            <pc:docMk/>
            <pc:sldMk cId="1619231958" sldId="258"/>
            <ac:spMk id="2" creationId="{B12449F4-58AE-2A11-E4EB-1D7DCFED75F9}"/>
          </ac:spMkLst>
        </pc:spChg>
        <pc:spChg chg="mod">
          <ac:chgData name="Dimitar Keranov" userId="669500ce-8c83-4d2a-b6c8-c00c192174b4" providerId="ADAL" clId="{6CB24702-7BF9-41B0-832F-879EC7AB8D47}" dt="2023-10-03T16:32:52.878" v="386" actId="255"/>
          <ac:spMkLst>
            <pc:docMk/>
            <pc:sldMk cId="1619231958" sldId="258"/>
            <ac:spMk id="3" creationId="{DF11EEF9-0987-9AB2-17BA-9E7185A85601}"/>
          </ac:spMkLst>
        </pc:spChg>
      </pc:sldChg>
      <pc:sldChg chg="modSp new mod">
        <pc:chgData name="Dimitar Keranov" userId="669500ce-8c83-4d2a-b6c8-c00c192174b4" providerId="ADAL" clId="{6CB24702-7BF9-41B0-832F-879EC7AB8D47}" dt="2023-10-03T16:29:43.597" v="377" actId="255"/>
        <pc:sldMkLst>
          <pc:docMk/>
          <pc:sldMk cId="1705479937" sldId="259"/>
        </pc:sldMkLst>
        <pc:spChg chg="mod">
          <ac:chgData name="Dimitar Keranov" userId="669500ce-8c83-4d2a-b6c8-c00c192174b4" providerId="ADAL" clId="{6CB24702-7BF9-41B0-832F-879EC7AB8D47}" dt="2023-10-03T16:11:52.236" v="278"/>
          <ac:spMkLst>
            <pc:docMk/>
            <pc:sldMk cId="1705479937" sldId="259"/>
            <ac:spMk id="2" creationId="{F6602F8A-8C34-1743-B3CE-543F8B2E1769}"/>
          </ac:spMkLst>
        </pc:spChg>
        <pc:spChg chg="mod">
          <ac:chgData name="Dimitar Keranov" userId="669500ce-8c83-4d2a-b6c8-c00c192174b4" providerId="ADAL" clId="{6CB24702-7BF9-41B0-832F-879EC7AB8D47}" dt="2023-10-03T16:29:43.597" v="377" actId="255"/>
          <ac:spMkLst>
            <pc:docMk/>
            <pc:sldMk cId="1705479937" sldId="259"/>
            <ac:spMk id="3" creationId="{DE086C63-ACCD-87BF-1DE6-6DDCCC52BE2F}"/>
          </ac:spMkLst>
        </pc:spChg>
      </pc:sldChg>
      <pc:sldChg chg="modSp new mod">
        <pc:chgData name="Dimitar Keranov" userId="669500ce-8c83-4d2a-b6c8-c00c192174b4" providerId="ADAL" clId="{6CB24702-7BF9-41B0-832F-879EC7AB8D47}" dt="2023-10-03T16:30:05.140" v="378" actId="123"/>
        <pc:sldMkLst>
          <pc:docMk/>
          <pc:sldMk cId="744258201" sldId="260"/>
        </pc:sldMkLst>
        <pc:spChg chg="mod">
          <ac:chgData name="Dimitar Keranov" userId="669500ce-8c83-4d2a-b6c8-c00c192174b4" providerId="ADAL" clId="{6CB24702-7BF9-41B0-832F-879EC7AB8D47}" dt="2023-10-03T16:15:09.281" v="300"/>
          <ac:spMkLst>
            <pc:docMk/>
            <pc:sldMk cId="744258201" sldId="260"/>
            <ac:spMk id="2" creationId="{59EFB9A8-EC88-BCCA-77B7-74A7083E19A5}"/>
          </ac:spMkLst>
        </pc:spChg>
        <pc:spChg chg="mod">
          <ac:chgData name="Dimitar Keranov" userId="669500ce-8c83-4d2a-b6c8-c00c192174b4" providerId="ADAL" clId="{6CB24702-7BF9-41B0-832F-879EC7AB8D47}" dt="2023-10-03T16:30:05.140" v="378" actId="123"/>
          <ac:spMkLst>
            <pc:docMk/>
            <pc:sldMk cId="744258201" sldId="260"/>
            <ac:spMk id="3" creationId="{976DE6EA-6593-626F-DBAB-059ADD7CE905}"/>
          </ac:spMkLst>
        </pc:spChg>
      </pc:sldChg>
      <pc:sldChg chg="modSp new mod">
        <pc:chgData name="Dimitar Keranov" userId="669500ce-8c83-4d2a-b6c8-c00c192174b4" providerId="ADAL" clId="{6CB24702-7BF9-41B0-832F-879EC7AB8D47}" dt="2023-10-03T16:30:17.071" v="379" actId="123"/>
        <pc:sldMkLst>
          <pc:docMk/>
          <pc:sldMk cId="1982981430" sldId="261"/>
        </pc:sldMkLst>
        <pc:spChg chg="mod">
          <ac:chgData name="Dimitar Keranov" userId="669500ce-8c83-4d2a-b6c8-c00c192174b4" providerId="ADAL" clId="{6CB24702-7BF9-41B0-832F-879EC7AB8D47}" dt="2023-10-03T16:18:43.357" v="329" actId="20577"/>
          <ac:spMkLst>
            <pc:docMk/>
            <pc:sldMk cId="1982981430" sldId="261"/>
            <ac:spMk id="2" creationId="{347748D4-4408-C90E-F7FB-5D55684F97C6}"/>
          </ac:spMkLst>
        </pc:spChg>
        <pc:spChg chg="mod">
          <ac:chgData name="Dimitar Keranov" userId="669500ce-8c83-4d2a-b6c8-c00c192174b4" providerId="ADAL" clId="{6CB24702-7BF9-41B0-832F-879EC7AB8D47}" dt="2023-10-03T16:30:17.071" v="379" actId="123"/>
          <ac:spMkLst>
            <pc:docMk/>
            <pc:sldMk cId="1982981430" sldId="261"/>
            <ac:spMk id="3" creationId="{E8F639C9-B2F8-19F6-37D9-114A75E7CA78}"/>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72C37-1967-448C-8D23-0CFAB341425F}"/>
              </a:ext>
            </a:extLst>
          </p:cNvPr>
          <p:cNvSpPr>
            <a:spLocks noGrp="1"/>
          </p:cNvSpPr>
          <p:nvPr>
            <p:ph type="ctrTitle" hasCustomPrompt="1"/>
          </p:nvPr>
        </p:nvSpPr>
        <p:spPr>
          <a:xfrm>
            <a:off x="1524000" y="1122363"/>
            <a:ext cx="9144000" cy="2387600"/>
          </a:xfrm>
        </p:spPr>
        <p:txBody>
          <a:bodyPr anchor="b">
            <a:normAutofit/>
          </a:bodyPr>
          <a:lstStyle>
            <a:lvl1pPr algn="ctr">
              <a:defRPr sz="4400"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Paper Name</a:t>
            </a:r>
          </a:p>
        </p:txBody>
      </p:sp>
      <p:sp>
        <p:nvSpPr>
          <p:cNvPr id="3" name="Subtitle 2">
            <a:extLst>
              <a:ext uri="{FF2B5EF4-FFF2-40B4-BE49-F238E27FC236}">
                <a16:creationId xmlns:a16="http://schemas.microsoft.com/office/drawing/2014/main" id="{57414663-A346-4042-8E75-434EAC1D8B37}"/>
              </a:ext>
            </a:extLst>
          </p:cNvPr>
          <p:cNvSpPr>
            <a:spLocks noGrp="1"/>
          </p:cNvSpPr>
          <p:nvPr>
            <p:ph type="subTitle" idx="1" hasCustomPrompt="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Author, University, Country</a:t>
            </a:r>
          </a:p>
        </p:txBody>
      </p:sp>
      <p:sp>
        <p:nvSpPr>
          <p:cNvPr id="4" name="Date Placeholder 3">
            <a:extLst>
              <a:ext uri="{FF2B5EF4-FFF2-40B4-BE49-F238E27FC236}">
                <a16:creationId xmlns:a16="http://schemas.microsoft.com/office/drawing/2014/main" id="{73E440E2-631D-478D-A0CF-86CD5CF75DBB}"/>
              </a:ext>
            </a:extLst>
          </p:cNvPr>
          <p:cNvSpPr>
            <a:spLocks noGrp="1"/>
          </p:cNvSpPr>
          <p:nvPr>
            <p:ph type="dt" sz="half" idx="10"/>
          </p:nvPr>
        </p:nvSpPr>
        <p:spPr/>
        <p:txBody>
          <a:bodyPr/>
          <a:lstStyle/>
          <a:p>
            <a:fld id="{8F0036A0-8233-4CC7-B02C-13B0276224B3}" type="datetimeFigureOut">
              <a:rPr lang="en-US" smtClean="0"/>
              <a:t>10/6/2023</a:t>
            </a:fld>
            <a:endParaRPr lang="en-US"/>
          </a:p>
        </p:txBody>
      </p:sp>
      <p:sp>
        <p:nvSpPr>
          <p:cNvPr id="5" name="Footer Placeholder 4">
            <a:extLst>
              <a:ext uri="{FF2B5EF4-FFF2-40B4-BE49-F238E27FC236}">
                <a16:creationId xmlns:a16="http://schemas.microsoft.com/office/drawing/2014/main" id="{7AC4345E-45B8-4C0D-B198-20AAB1E5B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2426F7-8909-4417-86EE-D1C295B27699}"/>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252082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CC779-0CFC-4E26-B6FA-0D368F61CE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D8B9F0-2D76-4DCB-966F-7360ABB5067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F83E0-5F80-4946-BE64-61238F292956}"/>
              </a:ext>
            </a:extLst>
          </p:cNvPr>
          <p:cNvSpPr>
            <a:spLocks noGrp="1"/>
          </p:cNvSpPr>
          <p:nvPr>
            <p:ph type="dt" sz="half" idx="10"/>
          </p:nvPr>
        </p:nvSpPr>
        <p:spPr/>
        <p:txBody>
          <a:bodyPr/>
          <a:lstStyle/>
          <a:p>
            <a:fld id="{8F0036A0-8233-4CC7-B02C-13B0276224B3}" type="datetimeFigureOut">
              <a:rPr lang="en-US" smtClean="0"/>
              <a:t>10/6/2023</a:t>
            </a:fld>
            <a:endParaRPr lang="en-US"/>
          </a:p>
        </p:txBody>
      </p:sp>
      <p:sp>
        <p:nvSpPr>
          <p:cNvPr id="5" name="Footer Placeholder 4">
            <a:extLst>
              <a:ext uri="{FF2B5EF4-FFF2-40B4-BE49-F238E27FC236}">
                <a16:creationId xmlns:a16="http://schemas.microsoft.com/office/drawing/2014/main" id="{1FC5B33F-2565-4A69-B344-565541F66C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D3C5DC-560A-4A85-80CC-F727B520F308}"/>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4165665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FDB465-FC10-4A85-BC4C-6A61AA0738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BCC8F0-4685-448B-BF6D-3F4001839BC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652357-1306-4BC3-A722-E80214917A52}"/>
              </a:ext>
            </a:extLst>
          </p:cNvPr>
          <p:cNvSpPr>
            <a:spLocks noGrp="1"/>
          </p:cNvSpPr>
          <p:nvPr>
            <p:ph type="dt" sz="half" idx="10"/>
          </p:nvPr>
        </p:nvSpPr>
        <p:spPr/>
        <p:txBody>
          <a:bodyPr/>
          <a:lstStyle/>
          <a:p>
            <a:fld id="{8F0036A0-8233-4CC7-B02C-13B0276224B3}" type="datetimeFigureOut">
              <a:rPr lang="en-US" smtClean="0"/>
              <a:t>10/6/2023</a:t>
            </a:fld>
            <a:endParaRPr lang="en-US"/>
          </a:p>
        </p:txBody>
      </p:sp>
      <p:sp>
        <p:nvSpPr>
          <p:cNvPr id="5" name="Footer Placeholder 4">
            <a:extLst>
              <a:ext uri="{FF2B5EF4-FFF2-40B4-BE49-F238E27FC236}">
                <a16:creationId xmlns:a16="http://schemas.microsoft.com/office/drawing/2014/main" id="{E2C525AC-727B-4E50-9E3F-809729EDD1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122853-624A-4255-B41B-E049A3034EE8}"/>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334665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6A5E3-BDC8-4BE8-8EF6-79BEAB335D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54A29E-290F-4C7D-B61E-34075FE5B3F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81D036-09D8-4DCE-9773-0AA7C9545F1F}"/>
              </a:ext>
            </a:extLst>
          </p:cNvPr>
          <p:cNvSpPr>
            <a:spLocks noGrp="1"/>
          </p:cNvSpPr>
          <p:nvPr>
            <p:ph type="dt" sz="half" idx="10"/>
          </p:nvPr>
        </p:nvSpPr>
        <p:spPr/>
        <p:txBody>
          <a:bodyPr/>
          <a:lstStyle/>
          <a:p>
            <a:fld id="{8F0036A0-8233-4CC7-B02C-13B0276224B3}" type="datetimeFigureOut">
              <a:rPr lang="en-US" smtClean="0"/>
              <a:t>10/6/2023</a:t>
            </a:fld>
            <a:endParaRPr lang="en-US"/>
          </a:p>
        </p:txBody>
      </p:sp>
      <p:sp>
        <p:nvSpPr>
          <p:cNvPr id="5" name="Footer Placeholder 4">
            <a:extLst>
              <a:ext uri="{FF2B5EF4-FFF2-40B4-BE49-F238E27FC236}">
                <a16:creationId xmlns:a16="http://schemas.microsoft.com/office/drawing/2014/main" id="{D97F593C-32A0-403A-917A-56D29FE5AA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2B07CC-C5F0-4DC2-BB90-51230F1FF294}"/>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3012310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1DC10-D3E0-49FF-991D-EF72EFF99F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5A50D8-19CD-4C0A-A94E-8238CBA2F6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DF29F03-4F0D-4C53-9C69-3C9977D38637}"/>
              </a:ext>
            </a:extLst>
          </p:cNvPr>
          <p:cNvSpPr>
            <a:spLocks noGrp="1"/>
          </p:cNvSpPr>
          <p:nvPr>
            <p:ph type="dt" sz="half" idx="10"/>
          </p:nvPr>
        </p:nvSpPr>
        <p:spPr/>
        <p:txBody>
          <a:bodyPr/>
          <a:lstStyle/>
          <a:p>
            <a:fld id="{8F0036A0-8233-4CC7-B02C-13B0276224B3}" type="datetimeFigureOut">
              <a:rPr lang="en-US" smtClean="0"/>
              <a:t>10/6/2023</a:t>
            </a:fld>
            <a:endParaRPr lang="en-US"/>
          </a:p>
        </p:txBody>
      </p:sp>
      <p:sp>
        <p:nvSpPr>
          <p:cNvPr id="5" name="Footer Placeholder 4">
            <a:extLst>
              <a:ext uri="{FF2B5EF4-FFF2-40B4-BE49-F238E27FC236}">
                <a16:creationId xmlns:a16="http://schemas.microsoft.com/office/drawing/2014/main" id="{9D961A3B-C492-4F95-9964-916D2A53D7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9EF9DE-5995-419E-BB59-C1FB3FD98F26}"/>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2834556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FEB51-D7D3-4019-85F1-4515BDF29C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01AA07-0D99-4C2B-BD8B-EE80109C0BC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09C5D7-058D-4800-A2F4-695EE3C0CF5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0FCB62-E2A5-4F87-9CA5-6E862DB8674A}"/>
              </a:ext>
            </a:extLst>
          </p:cNvPr>
          <p:cNvSpPr>
            <a:spLocks noGrp="1"/>
          </p:cNvSpPr>
          <p:nvPr>
            <p:ph type="dt" sz="half" idx="10"/>
          </p:nvPr>
        </p:nvSpPr>
        <p:spPr/>
        <p:txBody>
          <a:bodyPr/>
          <a:lstStyle/>
          <a:p>
            <a:fld id="{8F0036A0-8233-4CC7-B02C-13B0276224B3}" type="datetimeFigureOut">
              <a:rPr lang="en-US" smtClean="0"/>
              <a:t>10/6/2023</a:t>
            </a:fld>
            <a:endParaRPr lang="en-US"/>
          </a:p>
        </p:txBody>
      </p:sp>
      <p:sp>
        <p:nvSpPr>
          <p:cNvPr id="6" name="Footer Placeholder 5">
            <a:extLst>
              <a:ext uri="{FF2B5EF4-FFF2-40B4-BE49-F238E27FC236}">
                <a16:creationId xmlns:a16="http://schemas.microsoft.com/office/drawing/2014/main" id="{20D57881-120B-4FC4-BBBF-32F94651B0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41AEC9-9631-41EC-97E4-266D32810117}"/>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598819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D8007-E22C-46A7-A714-47B13121D3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94635A-BA68-49C8-BBB3-E7AC932605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332B64D-473D-4368-8B25-C3DDA65DFF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B5754B-4CC2-45B1-A6BA-20BF9FBA50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27DBA82-63AF-4F59-A749-C50B43FB36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3ABDE1-F795-46AF-9ADD-577A89387CF7}"/>
              </a:ext>
            </a:extLst>
          </p:cNvPr>
          <p:cNvSpPr>
            <a:spLocks noGrp="1"/>
          </p:cNvSpPr>
          <p:nvPr>
            <p:ph type="dt" sz="half" idx="10"/>
          </p:nvPr>
        </p:nvSpPr>
        <p:spPr/>
        <p:txBody>
          <a:bodyPr/>
          <a:lstStyle/>
          <a:p>
            <a:fld id="{8F0036A0-8233-4CC7-B02C-13B0276224B3}" type="datetimeFigureOut">
              <a:rPr lang="en-US" smtClean="0"/>
              <a:t>10/6/2023</a:t>
            </a:fld>
            <a:endParaRPr lang="en-US"/>
          </a:p>
        </p:txBody>
      </p:sp>
      <p:sp>
        <p:nvSpPr>
          <p:cNvPr id="8" name="Footer Placeholder 7">
            <a:extLst>
              <a:ext uri="{FF2B5EF4-FFF2-40B4-BE49-F238E27FC236}">
                <a16:creationId xmlns:a16="http://schemas.microsoft.com/office/drawing/2014/main" id="{6547B9F1-872B-4DE6-A9A4-A3817C04E1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865D1CF-2BF0-47E8-B18C-23973DA5D6CF}"/>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212125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B47DE-6F96-4FB4-BFB2-CC4282A5EA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337BCF-EA81-4CAC-91A0-C5EFF4327AF8}"/>
              </a:ext>
            </a:extLst>
          </p:cNvPr>
          <p:cNvSpPr>
            <a:spLocks noGrp="1"/>
          </p:cNvSpPr>
          <p:nvPr>
            <p:ph type="dt" sz="half" idx="10"/>
          </p:nvPr>
        </p:nvSpPr>
        <p:spPr/>
        <p:txBody>
          <a:bodyPr/>
          <a:lstStyle/>
          <a:p>
            <a:fld id="{8F0036A0-8233-4CC7-B02C-13B0276224B3}" type="datetimeFigureOut">
              <a:rPr lang="en-US" smtClean="0"/>
              <a:t>10/6/2023</a:t>
            </a:fld>
            <a:endParaRPr lang="en-US"/>
          </a:p>
        </p:txBody>
      </p:sp>
      <p:sp>
        <p:nvSpPr>
          <p:cNvPr id="4" name="Footer Placeholder 3">
            <a:extLst>
              <a:ext uri="{FF2B5EF4-FFF2-40B4-BE49-F238E27FC236}">
                <a16:creationId xmlns:a16="http://schemas.microsoft.com/office/drawing/2014/main" id="{EA1FB70F-167B-4C78-B30C-F4678924C3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EF2878-B09F-4336-AF6D-8855DB395B55}"/>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3591542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0ED1BC-66FA-4E46-B5E0-36152F3F01FC}"/>
              </a:ext>
            </a:extLst>
          </p:cNvPr>
          <p:cNvSpPr>
            <a:spLocks noGrp="1"/>
          </p:cNvSpPr>
          <p:nvPr>
            <p:ph type="dt" sz="half" idx="10"/>
          </p:nvPr>
        </p:nvSpPr>
        <p:spPr/>
        <p:txBody>
          <a:bodyPr/>
          <a:lstStyle/>
          <a:p>
            <a:fld id="{8F0036A0-8233-4CC7-B02C-13B0276224B3}" type="datetimeFigureOut">
              <a:rPr lang="en-US" smtClean="0"/>
              <a:t>10/6/2023</a:t>
            </a:fld>
            <a:endParaRPr lang="en-US"/>
          </a:p>
        </p:txBody>
      </p:sp>
      <p:sp>
        <p:nvSpPr>
          <p:cNvPr id="3" name="Footer Placeholder 2">
            <a:extLst>
              <a:ext uri="{FF2B5EF4-FFF2-40B4-BE49-F238E27FC236}">
                <a16:creationId xmlns:a16="http://schemas.microsoft.com/office/drawing/2014/main" id="{779C26D4-A68F-4F4D-B052-2E4040D3A5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0860983-452E-4B0C-AD19-0CF3497A16B7}"/>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3973018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BEDB5-064D-4613-BAFF-343DBEAC59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469C63-B1CB-435B-98F0-08FEC7436D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304F92-0FF7-4BFD-B1B0-15558D7643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6C19E-2FEB-439E-94F7-5005B37D82AE}"/>
              </a:ext>
            </a:extLst>
          </p:cNvPr>
          <p:cNvSpPr>
            <a:spLocks noGrp="1"/>
          </p:cNvSpPr>
          <p:nvPr>
            <p:ph type="dt" sz="half" idx="10"/>
          </p:nvPr>
        </p:nvSpPr>
        <p:spPr/>
        <p:txBody>
          <a:bodyPr/>
          <a:lstStyle/>
          <a:p>
            <a:fld id="{8F0036A0-8233-4CC7-B02C-13B0276224B3}" type="datetimeFigureOut">
              <a:rPr lang="en-US" smtClean="0"/>
              <a:t>10/6/2023</a:t>
            </a:fld>
            <a:endParaRPr lang="en-US"/>
          </a:p>
        </p:txBody>
      </p:sp>
      <p:sp>
        <p:nvSpPr>
          <p:cNvPr id="6" name="Footer Placeholder 5">
            <a:extLst>
              <a:ext uri="{FF2B5EF4-FFF2-40B4-BE49-F238E27FC236}">
                <a16:creationId xmlns:a16="http://schemas.microsoft.com/office/drawing/2014/main" id="{5A0F9B52-4352-42B4-B832-2D200ED1F9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C87541-D604-4233-96D8-FFE7AE95E8FE}"/>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2309227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680FC-F8FF-47D5-B7CD-B6D8E5337B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C9249E-F326-4A80-86F2-0A2C6588EA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DC04E1-BECF-443E-B671-0FA71D2022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D7018B-5995-4DD2-8311-6B6409505496}"/>
              </a:ext>
            </a:extLst>
          </p:cNvPr>
          <p:cNvSpPr>
            <a:spLocks noGrp="1"/>
          </p:cNvSpPr>
          <p:nvPr>
            <p:ph type="dt" sz="half" idx="10"/>
          </p:nvPr>
        </p:nvSpPr>
        <p:spPr/>
        <p:txBody>
          <a:bodyPr/>
          <a:lstStyle/>
          <a:p>
            <a:fld id="{8F0036A0-8233-4CC7-B02C-13B0276224B3}" type="datetimeFigureOut">
              <a:rPr lang="en-US" smtClean="0"/>
              <a:t>10/6/2023</a:t>
            </a:fld>
            <a:endParaRPr lang="en-US"/>
          </a:p>
        </p:txBody>
      </p:sp>
      <p:sp>
        <p:nvSpPr>
          <p:cNvPr id="6" name="Footer Placeholder 5">
            <a:extLst>
              <a:ext uri="{FF2B5EF4-FFF2-40B4-BE49-F238E27FC236}">
                <a16:creationId xmlns:a16="http://schemas.microsoft.com/office/drawing/2014/main" id="{B2D1BF4F-FEFB-4296-941B-82613AA69F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ECC891-F8D6-42A5-B5EE-9C4D77517F88}"/>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460008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C4DB77-B418-40EB-A1C6-828F363E5F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5ADB96-7BAA-45CB-8267-809FCC4BD4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44FF9C-3D6E-46DB-8B89-3E7B58CE80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0036A0-8233-4CC7-B02C-13B0276224B3}" type="datetimeFigureOut">
              <a:rPr lang="en-US" smtClean="0"/>
              <a:t>10/6/2023</a:t>
            </a:fld>
            <a:endParaRPr lang="en-US"/>
          </a:p>
        </p:txBody>
      </p:sp>
      <p:sp>
        <p:nvSpPr>
          <p:cNvPr id="5" name="Footer Placeholder 4">
            <a:extLst>
              <a:ext uri="{FF2B5EF4-FFF2-40B4-BE49-F238E27FC236}">
                <a16:creationId xmlns:a16="http://schemas.microsoft.com/office/drawing/2014/main" id="{DB24EEDF-85FF-40D3-BC61-177A96BD1A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B3938F-F760-4CF2-B46C-1C44BC6FE8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983E71-B76B-46B5-9866-6054DAAA9C72}" type="slidenum">
              <a:rPr lang="en-US" smtClean="0"/>
              <a:t>‹#›</a:t>
            </a:fld>
            <a:endParaRPr lang="en-US"/>
          </a:p>
        </p:txBody>
      </p:sp>
    </p:spTree>
    <p:extLst>
      <p:ext uri="{BB962C8B-B14F-4D97-AF65-F5344CB8AC3E}">
        <p14:creationId xmlns:p14="http://schemas.microsoft.com/office/powerpoint/2010/main" val="203594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F47D3-3BFA-46F5-93DA-E1BE504630BB}"/>
              </a:ext>
            </a:extLst>
          </p:cNvPr>
          <p:cNvSpPr>
            <a:spLocks noGrp="1"/>
          </p:cNvSpPr>
          <p:nvPr>
            <p:ph type="ctrTitle"/>
          </p:nvPr>
        </p:nvSpPr>
        <p:spPr/>
        <p:txBody>
          <a:bodyPr/>
          <a:lstStyle/>
          <a:p>
            <a:r>
              <a:rPr lang="en-US" dirty="0"/>
              <a:t>SOUTH AFRICA – RUSSIA RELATIONS REVISITED</a:t>
            </a:r>
          </a:p>
        </p:txBody>
      </p:sp>
      <p:sp>
        <p:nvSpPr>
          <p:cNvPr id="3" name="Subtitle 2">
            <a:extLst>
              <a:ext uri="{FF2B5EF4-FFF2-40B4-BE49-F238E27FC236}">
                <a16:creationId xmlns:a16="http://schemas.microsoft.com/office/drawing/2014/main" id="{828EB1BB-97B4-4180-B829-8AC89A6D346A}"/>
              </a:ext>
            </a:extLst>
          </p:cNvPr>
          <p:cNvSpPr>
            <a:spLocks noGrp="1"/>
          </p:cNvSpPr>
          <p:nvPr>
            <p:ph type="subTitle" idx="1"/>
          </p:nvPr>
        </p:nvSpPr>
        <p:spPr/>
        <p:txBody>
          <a:bodyPr/>
          <a:lstStyle/>
          <a:p>
            <a:r>
              <a:rPr lang="en-US" dirty="0"/>
              <a:t>Dr. Dimitar Keranov, GMF, Germany</a:t>
            </a:r>
          </a:p>
        </p:txBody>
      </p:sp>
    </p:spTree>
    <p:extLst>
      <p:ext uri="{BB962C8B-B14F-4D97-AF65-F5344CB8AC3E}">
        <p14:creationId xmlns:p14="http://schemas.microsoft.com/office/powerpoint/2010/main" val="3374476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D1440-35FF-4863-9D0E-7E1132E835B6}"/>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EA678C69-A758-4F67-B46E-4ECC8EDDC06B}"/>
              </a:ext>
            </a:extLst>
          </p:cNvPr>
          <p:cNvSpPr>
            <a:spLocks noGrp="1"/>
          </p:cNvSpPr>
          <p:nvPr>
            <p:ph idx="1"/>
          </p:nvPr>
        </p:nvSpPr>
        <p:spPr/>
        <p:txBody>
          <a:bodyPr>
            <a:normAutofit/>
          </a:bodyPr>
          <a:lstStyle/>
          <a:p>
            <a:pPr algn="just"/>
            <a:r>
              <a:rPr lang="en-US" dirty="0">
                <a:effectLst/>
                <a:ea typeface="Calibri" panose="020F0502020204030204" pitchFamily="34" charset="0"/>
                <a:cs typeface="Times New Roman" panose="02020603050405020304" pitchFamily="18" charset="0"/>
              </a:rPr>
              <a:t>Moscow has maintained a constant presence in Africa, dating back to the Soviet era. </a:t>
            </a:r>
            <a:endParaRPr lang="en-US" dirty="0">
              <a:effectLst/>
              <a:ea typeface="Times New Roman" panose="02020603050405020304" pitchFamily="18" charset="0"/>
              <a:cs typeface="Times New Roman" panose="02020603050405020304" pitchFamily="18" charset="0"/>
            </a:endParaRPr>
          </a:p>
          <a:p>
            <a:pPr algn="just"/>
            <a:r>
              <a:rPr lang="en-US" dirty="0">
                <a:effectLst/>
                <a:ea typeface="Times New Roman" panose="02020603050405020304" pitchFamily="18" charset="0"/>
                <a:cs typeface="Times New Roman" panose="02020603050405020304" pitchFamily="18" charset="0"/>
              </a:rPr>
              <a:t>As a strategically important country in Southern Africa, South Africa is essential for Russian interests. </a:t>
            </a:r>
          </a:p>
          <a:p>
            <a:pPr algn="just"/>
            <a:r>
              <a:rPr lang="en-US" dirty="0">
                <a:cs typeface="Times New Roman" panose="02020603050405020304" pitchFamily="18" charset="0"/>
              </a:rPr>
              <a:t>How does South African foreign policy relate to the war is the central question of the article. </a:t>
            </a:r>
          </a:p>
        </p:txBody>
      </p:sp>
    </p:spTree>
    <p:extLst>
      <p:ext uri="{BB962C8B-B14F-4D97-AF65-F5344CB8AC3E}">
        <p14:creationId xmlns:p14="http://schemas.microsoft.com/office/powerpoint/2010/main" val="3174431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449F4-58AE-2A11-E4EB-1D7DCFED75F9}"/>
              </a:ext>
            </a:extLst>
          </p:cNvPr>
          <p:cNvSpPr>
            <a:spLocks noGrp="1"/>
          </p:cNvSpPr>
          <p:nvPr>
            <p:ph type="title"/>
          </p:nvPr>
        </p:nvSpPr>
        <p:spPr/>
        <p:txBody>
          <a:bodyPr/>
          <a:lstStyle/>
          <a:p>
            <a:r>
              <a:rPr lang="en-US" dirty="0"/>
              <a:t>THE ANTI-APARTHEID STRUGGLE AS FOUNDATION</a:t>
            </a:r>
          </a:p>
        </p:txBody>
      </p:sp>
      <p:sp>
        <p:nvSpPr>
          <p:cNvPr id="3" name="Content Placeholder 2">
            <a:extLst>
              <a:ext uri="{FF2B5EF4-FFF2-40B4-BE49-F238E27FC236}">
                <a16:creationId xmlns:a16="http://schemas.microsoft.com/office/drawing/2014/main" id="{DF11EEF9-0987-9AB2-17BA-9E7185A85601}"/>
              </a:ext>
            </a:extLst>
          </p:cNvPr>
          <p:cNvSpPr>
            <a:spLocks noGrp="1"/>
          </p:cNvSpPr>
          <p:nvPr>
            <p:ph idx="1"/>
          </p:nvPr>
        </p:nvSpPr>
        <p:spPr/>
        <p:txBody>
          <a:bodyPr>
            <a:normAutofit/>
          </a:bodyPr>
          <a:lstStyle/>
          <a:p>
            <a:pPr algn="just"/>
            <a:r>
              <a:rPr lang="en-US" dirty="0">
                <a:cs typeface="Times New Roman" panose="02020603050405020304" pitchFamily="18" charset="0"/>
              </a:rPr>
              <a:t>The Kremlin sought to expand its influence worldwide and export its communist system abroad. </a:t>
            </a:r>
          </a:p>
          <a:p>
            <a:pPr algn="just"/>
            <a:r>
              <a:rPr lang="en-US" dirty="0">
                <a:effectLst/>
                <a:ea typeface="Times New Roman" panose="02020603050405020304" pitchFamily="18" charset="0"/>
                <a:cs typeface="Times New Roman" panose="02020603050405020304" pitchFamily="18" charset="0"/>
              </a:rPr>
              <a:t>The resistance against the apartheid government was spearheaded by the African National Congress (ANC), which managed to become the ruling party in 1994. </a:t>
            </a:r>
            <a:endParaRPr lang="en-US" dirty="0">
              <a:cs typeface="Times New Roman" panose="02020603050405020304" pitchFamily="18" charset="0"/>
            </a:endParaRPr>
          </a:p>
          <a:p>
            <a:pPr algn="just"/>
            <a:r>
              <a:rPr lang="en-US" dirty="0">
                <a:cs typeface="Times New Roman" panose="02020603050405020304" pitchFamily="18" charset="0"/>
              </a:rPr>
              <a:t>ANC's capacity to confront the South African military effectively, galvanize opposition against apartheid, execute successful insurgency campaigns, and ultimately play a significant role in attaining democracy in 1994 was largely due to the support of the Soviet Union.</a:t>
            </a:r>
          </a:p>
        </p:txBody>
      </p:sp>
    </p:spTree>
    <p:extLst>
      <p:ext uri="{BB962C8B-B14F-4D97-AF65-F5344CB8AC3E}">
        <p14:creationId xmlns:p14="http://schemas.microsoft.com/office/powerpoint/2010/main" val="1619231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F8A-8C34-1743-B3CE-543F8B2E1769}"/>
              </a:ext>
            </a:extLst>
          </p:cNvPr>
          <p:cNvSpPr>
            <a:spLocks noGrp="1"/>
          </p:cNvSpPr>
          <p:nvPr>
            <p:ph type="title"/>
          </p:nvPr>
        </p:nvSpPr>
        <p:spPr/>
        <p:txBody>
          <a:bodyPr/>
          <a:lstStyle/>
          <a:p>
            <a:r>
              <a:rPr lang="en-US" dirty="0"/>
              <a:t>THE FRIENDSHIP ENDURES</a:t>
            </a:r>
          </a:p>
        </p:txBody>
      </p:sp>
      <p:sp>
        <p:nvSpPr>
          <p:cNvPr id="3" name="Content Placeholder 2">
            <a:extLst>
              <a:ext uri="{FF2B5EF4-FFF2-40B4-BE49-F238E27FC236}">
                <a16:creationId xmlns:a16="http://schemas.microsoft.com/office/drawing/2014/main" id="{DE086C63-ACCD-87BF-1DE6-6DDCCC52BE2F}"/>
              </a:ext>
            </a:extLst>
          </p:cNvPr>
          <p:cNvSpPr>
            <a:spLocks noGrp="1"/>
          </p:cNvSpPr>
          <p:nvPr>
            <p:ph idx="1"/>
          </p:nvPr>
        </p:nvSpPr>
        <p:spPr/>
        <p:txBody>
          <a:bodyPr>
            <a:normAutofit/>
          </a:bodyPr>
          <a:lstStyle/>
          <a:p>
            <a:pPr algn="just"/>
            <a:r>
              <a:rPr lang="en-US" dirty="0"/>
              <a:t>After the end of the apartheid regime in 1994 in South Africa, for which the ANC as a liberation movement had an indispensable merit, relations between post-Soviet Russia and post-apartheid South Africa continued to develop, built on the impulse and tradition from Soviet times. </a:t>
            </a:r>
          </a:p>
          <a:p>
            <a:pPr algn="just"/>
            <a:r>
              <a:rPr lang="en-US" dirty="0"/>
              <a:t>There is a high level of stability in the current partnership between South Africa and Russia. </a:t>
            </a:r>
          </a:p>
          <a:p>
            <a:pPr algn="just"/>
            <a:r>
              <a:rPr lang="en-US" dirty="0"/>
              <a:t>When Russia invaded Ukraine in 2022, South Africa remained careful in criticizing Moscow.</a:t>
            </a:r>
          </a:p>
        </p:txBody>
      </p:sp>
    </p:spTree>
    <p:extLst>
      <p:ext uri="{BB962C8B-B14F-4D97-AF65-F5344CB8AC3E}">
        <p14:creationId xmlns:p14="http://schemas.microsoft.com/office/powerpoint/2010/main" val="1705479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FB9A8-EC88-BCCA-77B7-74A7083E19A5}"/>
              </a:ext>
            </a:extLst>
          </p:cNvPr>
          <p:cNvSpPr>
            <a:spLocks noGrp="1"/>
          </p:cNvSpPr>
          <p:nvPr>
            <p:ph type="title"/>
          </p:nvPr>
        </p:nvSpPr>
        <p:spPr/>
        <p:txBody>
          <a:bodyPr/>
          <a:lstStyle/>
          <a:p>
            <a:r>
              <a:rPr lang="en-US" dirty="0"/>
              <a:t>CONNECTING IN BRICS</a:t>
            </a:r>
          </a:p>
        </p:txBody>
      </p:sp>
      <p:sp>
        <p:nvSpPr>
          <p:cNvPr id="3" name="Content Placeholder 2">
            <a:extLst>
              <a:ext uri="{FF2B5EF4-FFF2-40B4-BE49-F238E27FC236}">
                <a16:creationId xmlns:a16="http://schemas.microsoft.com/office/drawing/2014/main" id="{976DE6EA-6593-626F-DBAB-059ADD7CE905}"/>
              </a:ext>
            </a:extLst>
          </p:cNvPr>
          <p:cNvSpPr>
            <a:spLocks noGrp="1"/>
          </p:cNvSpPr>
          <p:nvPr>
            <p:ph idx="1"/>
          </p:nvPr>
        </p:nvSpPr>
        <p:spPr/>
        <p:txBody>
          <a:bodyPr/>
          <a:lstStyle/>
          <a:p>
            <a:pPr algn="just"/>
            <a:r>
              <a:rPr lang="en-US" dirty="0"/>
              <a:t>Moscow is focusing heavily on Africa in search of allies and on its role in BRICS, relying on using historical ties, particularly in the case of the ANC, to strengthen and further cooperation.</a:t>
            </a:r>
          </a:p>
          <a:p>
            <a:pPr algn="just"/>
            <a:r>
              <a:rPr lang="en-US" dirty="0"/>
              <a:t>Russia's membership in BRICS is beginning to weigh on the organization and negatively impact the international image of its other members. By extension, the international image of South Africa suffers in light of Russia's war, too.</a:t>
            </a:r>
          </a:p>
        </p:txBody>
      </p:sp>
    </p:spTree>
    <p:extLst>
      <p:ext uri="{BB962C8B-B14F-4D97-AF65-F5344CB8AC3E}">
        <p14:creationId xmlns:p14="http://schemas.microsoft.com/office/powerpoint/2010/main" val="744258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748D4-4408-C90E-F7FB-5D55684F97C6}"/>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E8F639C9-B2F8-19F6-37D9-114A75E7CA78}"/>
              </a:ext>
            </a:extLst>
          </p:cNvPr>
          <p:cNvSpPr>
            <a:spLocks noGrp="1"/>
          </p:cNvSpPr>
          <p:nvPr>
            <p:ph idx="1"/>
          </p:nvPr>
        </p:nvSpPr>
        <p:spPr/>
        <p:txBody>
          <a:bodyPr/>
          <a:lstStyle/>
          <a:p>
            <a:pPr algn="just"/>
            <a:r>
              <a:rPr lang="en-US" dirty="0"/>
              <a:t>South African foreign policy relates to Russia's war of aggression against Ukraine through the prism of historical legacy.</a:t>
            </a:r>
          </a:p>
          <a:p>
            <a:pPr algn="just"/>
            <a:r>
              <a:rPr lang="en-US" dirty="0"/>
              <a:t>Russian support in the region in general and concretely to the ANC proved vital in the fight against apartheid. This fact is central in the South African government's foreign policy, which is why cooperation between Russia and South Africa continues unhindered.</a:t>
            </a:r>
          </a:p>
        </p:txBody>
      </p:sp>
    </p:spTree>
    <p:extLst>
      <p:ext uri="{BB962C8B-B14F-4D97-AF65-F5344CB8AC3E}">
        <p14:creationId xmlns:p14="http://schemas.microsoft.com/office/powerpoint/2010/main" val="1982981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NORDSCI Fonts">
      <a:majorFont>
        <a:latin typeface="Tahom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381</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Open Sans</vt:lpstr>
      <vt:lpstr>Tahoma</vt:lpstr>
      <vt:lpstr>Office Theme</vt:lpstr>
      <vt:lpstr>SOUTH AFRICA – RUSSIA RELATIONS REVISITED</vt:lpstr>
      <vt:lpstr>Introduction</vt:lpstr>
      <vt:lpstr>THE ANTI-APARTHEID STRUGGLE AS FOUNDATION</vt:lpstr>
      <vt:lpstr>THE FRIENDSHIP ENDURES</vt:lpstr>
      <vt:lpstr>CONNECTING IN BRICS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Mehmed Kyuchukov</dc:creator>
  <cp:lastModifiedBy>Dimitar Keranov</cp:lastModifiedBy>
  <cp:revision>2</cp:revision>
  <dcterms:created xsi:type="dcterms:W3CDTF">2022-03-06T13:24:11Z</dcterms:created>
  <dcterms:modified xsi:type="dcterms:W3CDTF">2023-10-06T08:46:26Z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5fc53ab-d9bf-45d7-adc2-35222ce1ab42_Enabled">
    <vt:lpwstr>true</vt:lpwstr>
  </property>
  <property fmtid="{D5CDD505-2E9C-101B-9397-08002B2CF9AE}" pid="3" name="MSIP_Label_55fc53ab-d9bf-45d7-adc2-35222ce1ab42_SetDate">
    <vt:lpwstr>2023-10-03T15:53:34Z</vt:lpwstr>
  </property>
  <property fmtid="{D5CDD505-2E9C-101B-9397-08002B2CF9AE}" pid="4" name="MSIP_Label_55fc53ab-d9bf-45d7-adc2-35222ce1ab42_Method">
    <vt:lpwstr>Standard</vt:lpwstr>
  </property>
  <property fmtid="{D5CDD505-2E9C-101B-9397-08002B2CF9AE}" pid="5" name="MSIP_Label_55fc53ab-d9bf-45d7-adc2-35222ce1ab42_Name">
    <vt:lpwstr>defa4170-0d19-0005-0004-bc88714345d2</vt:lpwstr>
  </property>
  <property fmtid="{D5CDD505-2E9C-101B-9397-08002B2CF9AE}" pid="6" name="MSIP_Label_55fc53ab-d9bf-45d7-adc2-35222ce1ab42_SiteId">
    <vt:lpwstr>9f9a715a-1b9b-4dac-ad3a-0671bce21ccb</vt:lpwstr>
  </property>
  <property fmtid="{D5CDD505-2E9C-101B-9397-08002B2CF9AE}" pid="7" name="MSIP_Label_55fc53ab-d9bf-45d7-adc2-35222ce1ab42_ActionId">
    <vt:lpwstr>bc00bbd1-0962-43bc-aa1b-743d5615d137</vt:lpwstr>
  </property>
  <property fmtid="{D5CDD505-2E9C-101B-9397-08002B2CF9AE}" pid="8" name="MSIP_Label_55fc53ab-d9bf-45d7-adc2-35222ce1ab42_ContentBits">
    <vt:lpwstr>0</vt:lpwstr>
  </property>
</Properties>
</file>